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310"/>
    <p:restoredTop sz="94694"/>
  </p:normalViewPr>
  <p:slideViewPr>
    <p:cSldViewPr snapToGrid="0" snapToObjects="1">
      <p:cViewPr varScale="1">
        <p:scale>
          <a:sx n="98" d="100"/>
          <a:sy n="98" d="100"/>
        </p:scale>
        <p:origin x="200" y="6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6A40E-D9D8-2E42-AEFA-0B6AA15A59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3C40DD8-5AC3-284B-86FC-BF0A60A977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409B12-8E96-E243-AAC1-E34FBABA47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3192E-32EB-3A4C-8E65-725610A67558}" type="datetimeFigureOut">
              <a:rPr lang="en-US" smtClean="0"/>
              <a:t>4/13/20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6AD612-332B-9B4F-823A-73CB910B22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A81C3B-C427-194F-8D8B-D15AC68621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CB583-CE91-754C-B62E-B727A3F83A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3270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1072E3-1D6B-2D4B-AB05-63C18B4E5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CC5A9B0-483A-644F-862D-C8CEEEECDA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BE8C69-7398-584D-9B01-EB29566334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3192E-32EB-3A4C-8E65-725610A67558}" type="datetimeFigureOut">
              <a:rPr lang="en-US" smtClean="0"/>
              <a:t>4/13/20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DC1A77-951D-A44C-BDB5-6065746B5D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5B7423-AD53-DA4C-AF0C-4374B390B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CB583-CE91-754C-B62E-B727A3F83A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412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83D8AAB-F71F-E84D-9420-5C6D0A8D093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D3DED30-60C8-E944-935E-A2DF98D828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6051D6-A91F-A24A-A5BE-65AAC1A6B6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3192E-32EB-3A4C-8E65-725610A67558}" type="datetimeFigureOut">
              <a:rPr lang="en-US" smtClean="0"/>
              <a:t>4/13/20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972393-C9F1-E948-B4A9-0F31BCEB84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3CEFED-9377-BE4A-B9BB-3B17CF897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CB583-CE91-754C-B62E-B727A3F83A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9822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5908FE-F925-0149-8006-EB3E09D67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809544-105E-3E41-9ECA-C10E2D2460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DB57A7-E0A6-7E49-A287-80F2D88C98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3192E-32EB-3A4C-8E65-725610A67558}" type="datetimeFigureOut">
              <a:rPr lang="en-US" smtClean="0"/>
              <a:t>4/13/20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0F50D8-E408-564A-A593-BE1996367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E21942-C577-0949-ABE5-5C8CCA0534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CB583-CE91-754C-B62E-B727A3F83A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4777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504C1-439C-4141-9412-4DAD479038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EDE3AB-ADA7-C348-B57B-91614BD736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1F8D7F-4B55-3744-9DDF-868836EF2E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3192E-32EB-3A4C-8E65-725610A67558}" type="datetimeFigureOut">
              <a:rPr lang="en-US" smtClean="0"/>
              <a:t>4/13/20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E56641-B05D-6A4C-AD3B-475D8F1FC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F7B347-6533-AF46-9452-9ACD5FA345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CB583-CE91-754C-B62E-B727A3F83A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9076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ACD9F-69CF-5C4B-83DA-A8AD9EB1B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1ACD00-30F3-554C-8105-00DEA700DD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EE2F01-8425-9B49-B559-BB4207B2D3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7582DD-FBE5-8B47-A4C2-4278690A1A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3192E-32EB-3A4C-8E65-725610A67558}" type="datetimeFigureOut">
              <a:rPr lang="en-US" smtClean="0"/>
              <a:t>4/13/20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E5129D-6746-494F-85C4-DC3A63A99B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F82B33-6654-5D40-A5FD-401233DD0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CB583-CE91-754C-B62E-B727A3F83A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5308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8FA423-626E-3046-87AE-A4C4641284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C67278-8F1B-E640-BF0D-528F5BB47F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B8B78C-5FAF-1542-81E9-F7206DBE4F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F97B23-F109-7F48-AB4A-568603FE101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805DBAA-EB2F-344C-99BE-0D4BF78DAE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6CA0108-7016-1848-87F9-CAE1126571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3192E-32EB-3A4C-8E65-725610A67558}" type="datetimeFigureOut">
              <a:rPr lang="en-US" smtClean="0"/>
              <a:t>4/13/20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F13241B-9E2A-C143-A378-0C5FA299B5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FA1106D-308C-1C41-83A1-5A38C3B4E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CB583-CE91-754C-B62E-B727A3F83A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0645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142DD-78FF-674D-A5C1-21FEC92EA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AE966D6-55C2-C24F-A608-69C72DA25A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3192E-32EB-3A4C-8E65-725610A67558}" type="datetimeFigureOut">
              <a:rPr lang="en-US" smtClean="0"/>
              <a:t>4/13/20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97FF96-4AF8-1B4C-A449-4ECAD9F939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DF6257-35C1-5544-B714-76B8AF8918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CB583-CE91-754C-B62E-B727A3F83A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2085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651B04-1D23-8445-893B-D610C4BEC8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3192E-32EB-3A4C-8E65-725610A67558}" type="datetimeFigureOut">
              <a:rPr lang="en-US" smtClean="0"/>
              <a:t>4/13/20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EAE4FB7-32B9-C34E-9721-C0C468E0D4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0CFCA4-2D6F-6E40-A4AF-5CE8254D5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CB583-CE91-754C-B62E-B727A3F83A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7475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70852-901D-3C44-8A78-DA19180226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80F635-8CC6-8E43-9010-0A7AD97228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86E3CA-E586-0047-A7EF-0E13701F86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B33FE8-0A8E-A843-8B64-1E1E075EC0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3192E-32EB-3A4C-8E65-725610A67558}" type="datetimeFigureOut">
              <a:rPr lang="en-US" smtClean="0"/>
              <a:t>4/13/20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3BC265-1BDD-124E-B513-E632ADA10D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14CA55-B40F-0844-B97C-204CAFAFD1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CB583-CE91-754C-B62E-B727A3F83A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1172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B2429-832F-2048-84AD-9A62BDB92D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37A295C-95E4-D844-935D-6EEC1CAC159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6791AF-71CE-7146-A3A3-ACBA50FA91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43741F-C387-F549-9279-224249A767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3192E-32EB-3A4C-8E65-725610A67558}" type="datetimeFigureOut">
              <a:rPr lang="en-US" smtClean="0"/>
              <a:t>4/13/20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483828-6CE2-1945-AFC3-9250BACABC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9E5F95-B979-7845-93F1-26DCA08E7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CB583-CE91-754C-B62E-B727A3F83A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3917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2188351-26ED-ED49-BFA2-FA54EA2A54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0ADA90-88A5-734D-887D-2753499236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BD565E-0207-8E40-A3C4-0AFAACADDAC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43192E-32EB-3A4C-8E65-725610A67558}" type="datetimeFigureOut">
              <a:rPr lang="en-US" smtClean="0"/>
              <a:t>4/13/20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51A63B-D110-EF49-A616-8EA2316C70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BC3123-B322-1642-AE70-7FA19D1E50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ACB583-CE91-754C-B62E-B727A3F83A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91709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AE2BEA-B703-7B41-A938-D06A6620BF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8329" y="314282"/>
            <a:ext cx="10595412" cy="1325563"/>
          </a:xfrm>
        </p:spPr>
        <p:txBody>
          <a:bodyPr>
            <a:normAutofit/>
          </a:bodyPr>
          <a:lstStyle/>
          <a:p>
            <a:r>
              <a:rPr lang="en-US" b="1" dirty="0"/>
              <a:t>Functional software prediction and N-glycosylation distance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2BC0EB-233A-0E4B-935F-934BB3F650B9}"/>
              </a:ext>
            </a:extLst>
          </p:cNvPr>
          <p:cNvSpPr txBox="1"/>
          <p:nvPr/>
        </p:nvSpPr>
        <p:spPr>
          <a:xfrm>
            <a:off x="908329" y="2703601"/>
            <a:ext cx="45780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Spearman correlation between the difference between variant functional prediction rank scores computed by </a:t>
            </a:r>
            <a:r>
              <a:rPr lang="en-US" dirty="0" err="1"/>
              <a:t>dbNSFP</a:t>
            </a:r>
            <a:r>
              <a:rPr lang="en-US" dirty="0"/>
              <a:t> and distance from N-glycosylation site.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EE393C1-4CAC-1C44-8428-07C50E49E2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51872" y="1482604"/>
            <a:ext cx="6440128" cy="5375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8285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4EAED1-85F0-7F46-8D29-8FA77F1384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Functional software prediction and N-glycosylation distance – NULL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852392-DFE1-2E4A-B89C-97165B24EC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899363"/>
            <a:ext cx="4471219" cy="181144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Spearman correlation between the difference between variant functional prediction rank scores computed by </a:t>
            </a:r>
            <a:r>
              <a:rPr lang="en-US" dirty="0" err="1"/>
              <a:t>dbNSFP</a:t>
            </a:r>
            <a:r>
              <a:rPr lang="en-US" dirty="0"/>
              <a:t> and SHUFFLED distance from N-glycosylation site.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0E4612-9805-B940-BFF5-86FB73121C3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96116" y="1519534"/>
            <a:ext cx="6395884" cy="5338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6108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</TotalTime>
  <Words>55</Words>
  <Application>Microsoft Macintosh PowerPoint</Application>
  <PresentationFormat>Widescreen</PresentationFormat>
  <Paragraphs>4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Functional software prediction and N-glycosylation distance</vt:lpstr>
      <vt:lpstr>Functional software prediction and N-glycosylation distance – NULL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Daniela Nachmanson</dc:creator>
  <cp:lastModifiedBy>Daniela Nachmanson</cp:lastModifiedBy>
  <cp:revision>4</cp:revision>
  <dcterms:created xsi:type="dcterms:W3CDTF">2020-04-13T17:09:43Z</dcterms:created>
  <dcterms:modified xsi:type="dcterms:W3CDTF">2020-04-13T17:32:14Z</dcterms:modified>
</cp:coreProperties>
</file>